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5"/>
  </p:notesMasterIdLst>
  <p:sldIdLst>
    <p:sldId id="339" r:id="rId2"/>
    <p:sldId id="895" r:id="rId3"/>
    <p:sldId id="1002" r:id="rId4"/>
    <p:sldId id="1120" r:id="rId5"/>
    <p:sldId id="1121" r:id="rId6"/>
    <p:sldId id="1122" r:id="rId7"/>
    <p:sldId id="1075" r:id="rId8"/>
    <p:sldId id="1165" r:id="rId9"/>
    <p:sldId id="1166" r:id="rId10"/>
    <p:sldId id="1124" r:id="rId11"/>
    <p:sldId id="1167" r:id="rId12"/>
    <p:sldId id="1125" r:id="rId13"/>
    <p:sldId id="1126" r:id="rId14"/>
    <p:sldId id="1267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54" r:id="rId25"/>
    <p:sldId id="1249" r:id="rId26"/>
    <p:sldId id="1156" r:id="rId27"/>
    <p:sldId id="1265" r:id="rId28"/>
    <p:sldId id="1266" r:id="rId29"/>
    <p:sldId id="1232" r:id="rId30"/>
    <p:sldId id="1240" r:id="rId31"/>
    <p:sldId id="1236" r:id="rId32"/>
    <p:sldId id="1241" r:id="rId33"/>
    <p:sldId id="1250" r:id="rId34"/>
    <p:sldId id="1233" r:id="rId35"/>
    <p:sldId id="1242" r:id="rId36"/>
    <p:sldId id="1238" r:id="rId37"/>
    <p:sldId id="1251" r:id="rId38"/>
    <p:sldId id="1268" r:id="rId39"/>
    <p:sldId id="1252" r:id="rId40"/>
    <p:sldId id="1244" r:id="rId41"/>
    <p:sldId id="1245" r:id="rId42"/>
    <p:sldId id="1247" r:id="rId43"/>
    <p:sldId id="1253" r:id="rId44"/>
    <p:sldId id="1270" r:id="rId45"/>
    <p:sldId id="1272" r:id="rId46"/>
    <p:sldId id="1271" r:id="rId47"/>
    <p:sldId id="1273" r:id="rId48"/>
    <p:sldId id="1269" r:id="rId49"/>
    <p:sldId id="1274" r:id="rId50"/>
    <p:sldId id="1275" r:id="rId51"/>
    <p:sldId id="1276" r:id="rId52"/>
    <p:sldId id="1257" r:id="rId53"/>
    <p:sldId id="1258" r:id="rId54"/>
    <p:sldId id="1277" r:id="rId55"/>
    <p:sldId id="1187" r:id="rId56"/>
    <p:sldId id="1189" r:id="rId57"/>
    <p:sldId id="1191" r:id="rId58"/>
    <p:sldId id="1193" r:id="rId59"/>
    <p:sldId id="1194" r:id="rId60"/>
    <p:sldId id="1210" r:id="rId61"/>
    <p:sldId id="1196" r:id="rId62"/>
    <p:sldId id="1197" r:id="rId63"/>
    <p:sldId id="1198" r:id="rId64"/>
    <p:sldId id="1199" r:id="rId65"/>
    <p:sldId id="1200" r:id="rId66"/>
    <p:sldId id="1201" r:id="rId67"/>
    <p:sldId id="1202" r:id="rId68"/>
    <p:sldId id="1203" r:id="rId69"/>
    <p:sldId id="1205" r:id="rId70"/>
    <p:sldId id="1204" r:id="rId71"/>
    <p:sldId id="1207" r:id="rId72"/>
    <p:sldId id="1206" r:id="rId73"/>
    <p:sldId id="1208" r:id="rId74"/>
    <p:sldId id="1209" r:id="rId75"/>
    <p:sldId id="1211" r:id="rId76"/>
    <p:sldId id="1212" r:id="rId77"/>
    <p:sldId id="1213" r:id="rId78"/>
    <p:sldId id="1214" r:id="rId79"/>
    <p:sldId id="1216" r:id="rId80"/>
    <p:sldId id="1215" r:id="rId81"/>
    <p:sldId id="1217" r:id="rId82"/>
    <p:sldId id="1221" r:id="rId83"/>
    <p:sldId id="1226" r:id="rId84"/>
    <p:sldId id="1222" r:id="rId85"/>
    <p:sldId id="1224" r:id="rId86"/>
    <p:sldId id="1225" r:id="rId87"/>
    <p:sldId id="1227" r:id="rId88"/>
    <p:sldId id="1228" r:id="rId89"/>
    <p:sldId id="1229" r:id="rId90"/>
    <p:sldId id="1230" r:id="rId91"/>
    <p:sldId id="1186" r:id="rId92"/>
    <p:sldId id="1218" r:id="rId93"/>
    <p:sldId id="1278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3780" autoAdjust="0"/>
  </p:normalViewPr>
  <p:slideViewPr>
    <p:cSldViewPr>
      <p:cViewPr varScale="1">
        <p:scale>
          <a:sx n="67" d="100"/>
          <a:sy n="67" d="100"/>
        </p:scale>
        <p:origin x="82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04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21-07-26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getActivity()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프래그멘트를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FragmentManager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getParentFragment()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프래그멘트일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getId()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andorid:id="@+id/fragment"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프래그멘트를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메소드는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프래그멘트를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프래그멘트를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프로젝트 생성과 화면 레이아웃 디자인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  프래그멘트를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프래그멘트를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fragment_main.xml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58" y="4562179"/>
            <a:ext cx="4957297" cy="193435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11" name="구부러진 연결선 10"/>
            <p:cNvCxnSpPr>
              <a:stCxn id="8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구부러진 연결선 11"/>
            <p:cNvCxnSpPr>
              <a:endCxn id="9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layout_margin=16dp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MainFragment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textSize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>
                <a:sym typeface="Wingdings" panose="05000000000000000000" pitchFamily="2" charset="2"/>
              </a:rPr>
              <a:t>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 화면을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20" name="구부러진 연결선 19"/>
            <p:cNvCxnSpPr>
              <a:stCxn id="17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구부러진 연결선 20"/>
            <p:cNvCxnSpPr>
              <a:endCxn id="18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14" y="3717032"/>
            <a:ext cx="2182707" cy="2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프래그멘트의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b="1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프래그멘트를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0803890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onCreateView(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id </a:t>
            </a:r>
            <a:r>
              <a:rPr lang="en-US" altLang="ko-KR" b="1" dirty="0">
                <a:sym typeface="Wingdings" panose="05000000000000000000" pitchFamily="2" charset="2"/>
              </a:rPr>
              <a:t>=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프래그멘트의 이름을 설정할 때는 패키지 이름을 포함한 이름으로 설정하고 프래그멘트의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100" y="3226655"/>
            <a:ext cx="11248112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18523" y="4730467"/>
            <a:ext cx="45826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4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4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6364070" y="4939098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9495174" y="3599464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latin typeface="Consolas" panose="020B0609020204030204" pitchFamily="49" charset="0"/>
              </a:rPr>
              <a:t>activity_main.xml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55840" y="4522799"/>
            <a:ext cx="648072" cy="4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40753" y="4368910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95173" y="3072766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862" y="2125752"/>
            <a:ext cx="2491956" cy="43666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71864" y="241960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자신의 화면이 없고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fragment_main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화면만 가장 위에 보일 것입니다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라는 새 프래그멘트를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(ctrl c ctrl v),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레이아웃의 배경색도 주황색으로 </a:t>
            </a:r>
            <a:r>
              <a:rPr lang="en-US" altLang="ko-KR" dirty="0">
                <a:sym typeface="Wingdings" panose="05000000000000000000" pitchFamily="2" charset="2"/>
              </a:rPr>
              <a:t>background= #FFB300 </a:t>
            </a:r>
            <a:r>
              <a:rPr lang="ko-KR" altLang="en-US" dirty="0" smtClean="0">
                <a:sym typeface="Wingdings" panose="05000000000000000000" pitchFamily="2" charset="2"/>
              </a:rPr>
              <a:t>직접 입력하거나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android:background</a:t>
            </a:r>
            <a:r>
              <a:rPr lang="en-US" altLang="ko-KR" dirty="0">
                <a:sym typeface="Wingdings" panose="05000000000000000000" pitchFamily="2" charset="2"/>
              </a:rPr>
              <a:t>="@</a:t>
            </a:r>
            <a:r>
              <a:rPr lang="en-US" altLang="ko-KR" dirty="0" err="1">
                <a:sym typeface="Wingdings" panose="05000000000000000000" pitchFamily="2" charset="2"/>
              </a:rPr>
              <a:t>android:color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en-US" altLang="ko-KR" dirty="0" err="1">
                <a:sym typeface="Wingdings" panose="05000000000000000000" pitchFamily="2" charset="2"/>
              </a:rPr>
              <a:t>holo_orange_light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주황색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3068959"/>
            <a:ext cx="1924535" cy="3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프래그멘트는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smtClean="0">
                <a:sym typeface="Wingdings" panose="05000000000000000000" pitchFamily="2" charset="2"/>
              </a:rPr>
              <a:t>getActivity()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100" y="2708373"/>
            <a:ext cx="1124811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MainActivity activity = (MainActivity) getActivity();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3100" y="2348880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856060" y="5228078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000076" y="5890949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모든 관리는 액티비티가 다루도록 했기 때문에 액티비티를 먼저 참조하여 그 액티비티로 프래그멘트를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프래그멘트를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getActivity()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프래그멘트를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b="1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b="1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프래그멘트를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프래그멘트를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MainFragment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(MainFragment)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 </a:t>
            </a:r>
            <a:r>
              <a:rPr lang="ko-KR" altLang="en-US" dirty="0">
                <a:sym typeface="Wingdings" panose="05000000000000000000" pitchFamily="2" charset="2"/>
              </a:rPr>
              <a:t>만약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 화면과 같은 </a:t>
            </a:r>
            <a:r>
              <a:rPr lang="en-US" altLang="ko-KR" dirty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문제가 보인다면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프래그멘트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정하지 않고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설정해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77156" y="4941168"/>
            <a:ext cx="292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Solution: </a:t>
            </a:r>
            <a:r>
              <a:rPr lang="ko-KR" altLang="en-US" sz="1400" dirty="0"/>
              <a:t>두 </a:t>
            </a:r>
            <a:r>
              <a:rPr lang="en-US" altLang="ko-KR" sz="1400" dirty="0"/>
              <a:t>Fragment xml </a:t>
            </a:r>
            <a:r>
              <a:rPr lang="ko-KR" altLang="en-US" sz="1400" dirty="0"/>
              <a:t>파일들에 있는 </a:t>
            </a:r>
            <a:r>
              <a:rPr lang="en-US" altLang="ko-KR" sz="1400" dirty="0"/>
              <a:t>layout_margin</a:t>
            </a:r>
            <a:r>
              <a:rPr lang="ko-KR" altLang="en-US" sz="1400" dirty="0"/>
              <a:t>을 모두 삭제하고</a:t>
            </a:r>
            <a:r>
              <a:rPr lang="en-US" altLang="ko-KR" sz="1400" dirty="0"/>
              <a:t>,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activity_main.xml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layout_margin=16dp </a:t>
            </a:r>
            <a:r>
              <a:rPr lang="ko-KR" altLang="en-US" sz="1400" dirty="0"/>
              <a:t>를 설정하면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모두 같은 </a:t>
            </a:r>
            <a:r>
              <a:rPr lang="en-US" altLang="ko-KR" sz="1400" dirty="0"/>
              <a:t>margin</a:t>
            </a:r>
            <a:r>
              <a:rPr lang="ko-KR" altLang="en-US" sz="1400" dirty="0"/>
              <a:t>을 같게 됩니다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57" y="2887445"/>
            <a:ext cx="2012600" cy="3517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62" y="2890826"/>
            <a:ext cx="2014213" cy="3514025"/>
          </a:xfrm>
          <a:prstGeom prst="rect">
            <a:avLst/>
          </a:prstGeom>
        </p:spPr>
      </p:pic>
      <p:sp>
        <p:nvSpPr>
          <p:cNvPr id="9" name="왼쪽/오른쪽 화살표 8"/>
          <p:cNvSpPr/>
          <p:nvPr/>
        </p:nvSpPr>
        <p:spPr>
          <a:xfrm>
            <a:off x="9269983" y="4509120"/>
            <a:ext cx="422721" cy="2072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참조하여</a:t>
            </a:r>
            <a:r>
              <a:rPr lang="en-US" altLang="ko-KR" sz="1600" dirty="0" smtClean="0">
                <a:latin typeface="Consolas" panose="020B0609020204030204" pitchFamily="49" charset="0"/>
              </a:rPr>
              <a:t>,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28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>
                <a:latin typeface="Consolas" panose="020B0609020204030204" pitchFamily="49" charset="0"/>
              </a:rPr>
              <a:t>MainActivity activity = (MainActivity) getActivity();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Challenge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0525" y="4315988"/>
            <a:ext cx="1015312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new MainFragment();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().add(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075" y="539684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Response: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1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프래그멘트를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프래그멘트를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프래그멘트의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폴더블의</a:t>
            </a:r>
            <a:r>
              <a:rPr lang="ko-KR" altLang="en-US" dirty="0" smtClean="0">
                <a:sym typeface="Wingdings" panose="05000000000000000000" pitchFamily="2" charset="2"/>
              </a:rPr>
              <a:t> 큰 화면을 모두 차지하는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/>
              <a:t>Fragment</a:t>
            </a:r>
            <a:r>
              <a:rPr lang="ko-KR" altLang="en-US" b="1" dirty="0"/>
              <a:t>는 </a:t>
            </a:r>
            <a:r>
              <a:rPr lang="en-US" altLang="ko-KR" b="1" dirty="0" smtClean="0"/>
              <a:t>Activity</a:t>
            </a:r>
            <a:r>
              <a:rPr lang="ko-KR" altLang="en-US" b="1" dirty="0"/>
              <a:t>에 안에 항상 </a:t>
            </a:r>
            <a:r>
              <a:rPr lang="ko-KR" altLang="en-US" b="1" dirty="0" smtClean="0"/>
              <a:t>포함되어 </a:t>
            </a:r>
            <a:r>
              <a:rPr lang="ko-KR" altLang="en-US" b="1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layout_margin=16dp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77072"/>
            <a:ext cx="6729118" cy="24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프래그멘트를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b="1" dirty="0">
                <a:latin typeface="Consolas" panose="020B0609020204030204" pitchFamily="49" charset="0"/>
              </a:rPr>
              <a:t> extends 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130" y="183692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81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getActivity();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프래그멘트를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프래그멘트를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ImageView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프래그멘트를 메인 액티비티의 레이아웃 즉 </a:t>
            </a:r>
            <a:r>
              <a:rPr lang="en-US" altLang="ko-KR" sz="1600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프래그멘트를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89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91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(0)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프래그멘트는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84515" y="2165799"/>
            <a:ext cx="1672083" cy="2892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78083" y="2157152"/>
            <a:ext cx="1630195" cy="28510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041523" y="2162219"/>
            <a:ext cx="1656444" cy="285378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Challenge: </a:t>
            </a:r>
            <a:r>
              <a:rPr lang="ko-KR" altLang="en-US" dirty="0">
                <a:sym typeface="Wingdings" panose="05000000000000000000" pitchFamily="2" charset="2"/>
              </a:rPr>
              <a:t>두 개의 </a:t>
            </a:r>
            <a:r>
              <a:rPr lang="en-US" altLang="ko-KR" dirty="0">
                <a:sym typeface="Wingdings" panose="05000000000000000000" pitchFamily="2" charset="2"/>
              </a:rPr>
              <a:t>Fragments</a:t>
            </a:r>
            <a:r>
              <a:rPr lang="ko-KR" altLang="en-US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dirty="0">
                <a:sym typeface="Wingdings" panose="05000000000000000000" pitchFamily="2" charset="2"/>
              </a:rPr>
              <a:t>1:3</a:t>
            </a:r>
            <a:r>
              <a:rPr lang="ko-KR" altLang="en-US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Weight</a:t>
            </a:r>
            <a:r>
              <a:rPr lang="ko-KR" altLang="en-US" dirty="0" smtClean="0">
                <a:sym typeface="Wingdings" panose="05000000000000000000" pitchFamily="2" charset="2"/>
              </a:rPr>
              <a:t>가 더 큰 뷰가 더 큰 범위를 차지하도록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당연한 것이지만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Hint: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파일들 중에서 </a:t>
            </a:r>
            <a:r>
              <a:rPr lang="ko-KR" altLang="en-US" dirty="0" smtClean="0">
                <a:sym typeface="Wingdings" panose="05000000000000000000" pitchFamily="2" charset="2"/>
              </a:rPr>
              <a:t>한 파일에서만 수정이 필요합니다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0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3100" y="836712"/>
            <a:ext cx="11253818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프로젝트 </a:t>
            </a:r>
            <a:r>
              <a:rPr lang="ko-KR" altLang="en-US" dirty="0"/>
              <a:t>새로 만들 때 항상 </a:t>
            </a:r>
            <a:r>
              <a:rPr lang="en-US" altLang="ko-KR" dirty="0"/>
              <a:t>Empty Activity </a:t>
            </a:r>
            <a:r>
              <a:rPr lang="ko-KR" altLang="en-US" dirty="0"/>
              <a:t>한 종류만 사용했는데</a:t>
            </a:r>
            <a:r>
              <a:rPr lang="en-US" altLang="ko-KR" dirty="0"/>
              <a:t>, </a:t>
            </a:r>
            <a:r>
              <a:rPr lang="ko-KR" altLang="en-US" dirty="0"/>
              <a:t>이제 안스에서 제공하는 </a:t>
            </a:r>
            <a:r>
              <a:rPr lang="en-US" altLang="ko-KR" dirty="0" err="1"/>
              <a:t>TabbedActivity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사용하여 다음과 같이 탭으로 이미지를 빠르게 접근하는 앱을 만들고자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1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>
                <a:solidFill>
                  <a:srgbClr val="C00000"/>
                </a:solidFill>
              </a:rPr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Hu052TabbedFragment,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2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앱이 어떻게 실행되는지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80" y="3121272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55440" y="3284984"/>
            <a:ext cx="4104456" cy="2495418"/>
            <a:chOff x="3071664" y="3644917"/>
            <a:chExt cx="3347339" cy="184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3644917"/>
              <a:ext cx="2987299" cy="1844200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3071664" y="4192973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5137388">
              <a:off x="5611958" y="4676971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5137388">
              <a:off x="4340412" y="5005118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44" y="3284984"/>
            <a:ext cx="3600400" cy="2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996952"/>
            <a:ext cx="4629912" cy="2664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3712" y="2973618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15480" y="4725144"/>
            <a:ext cx="3600400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03712" y="3772923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74" y="2924944"/>
            <a:ext cx="4235714" cy="36039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3624" y="2894082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32104" y="5517232"/>
            <a:ext cx="3456384" cy="3465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3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1771907"/>
            <a:ext cx="5555594" cy="2593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4653136"/>
            <a:ext cx="5497143" cy="1139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76120" y="1742191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49064" y="2663534"/>
            <a:ext cx="5527456" cy="5494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40484" y="4915766"/>
            <a:ext cx="5527456" cy="817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을 클릭할 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생성한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PlaceholderFragment</a:t>
            </a:r>
            <a:r>
              <a:rPr lang="ko-KR" altLang="en-US" dirty="0" smtClean="0"/>
              <a:t>에 넣어주면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역할을 </a:t>
            </a:r>
            <a:r>
              <a:rPr lang="en-US" altLang="ko-KR" dirty="0" err="1" smtClean="0"/>
              <a:t>SectionsPagerAdapter.getItem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현재는</a:t>
            </a:r>
            <a:r>
              <a:rPr lang="en-US" altLang="ko-KR" dirty="0" smtClean="0"/>
              <a:t>, position(0, 1, 2)</a:t>
            </a:r>
            <a:r>
              <a:rPr lang="ko-KR" altLang="en-US" dirty="0" smtClean="0"/>
              <a:t>을 받아서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더해서 넘겨주고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대신에 우리가 만든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세 개를 만들어 넣어주면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우선 할 작업은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만드는 것입니다</a:t>
            </a:r>
            <a:r>
              <a:rPr lang="en-US" altLang="ko-KR" dirty="0" smtClean="0"/>
              <a:t>. MainActivity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 클릭 메뉴에서 </a:t>
            </a:r>
            <a:r>
              <a:rPr lang="en-US" altLang="ko-KR" dirty="0" err="1" smtClean="0"/>
              <a:t>new</a:t>
            </a:r>
            <a:r>
              <a:rPr lang="en-US" altLang="ko-KR" dirty="0" err="1" smtClean="0">
                <a:sym typeface="Wingdings" panose="05000000000000000000" pitchFamily="2" charset="2"/>
              </a:rPr>
              <a:t>Java</a:t>
            </a:r>
            <a:r>
              <a:rPr lang="en-US" altLang="ko-KR" dirty="0" smtClean="0">
                <a:sym typeface="Wingdings" panose="05000000000000000000" pitchFamily="2" charset="2"/>
              </a:rPr>
              <a:t> Class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이름으로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Fragment1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, superclass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이름으로는 </a:t>
            </a: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superclass</a:t>
            </a:r>
            <a:r>
              <a:rPr lang="ko-KR" altLang="en-US" dirty="0" smtClean="0">
                <a:sym typeface="Wingdings" panose="05000000000000000000" pitchFamily="2" charset="2"/>
              </a:rPr>
              <a:t>를 입력할 기회가 없으면 아래와 같이 직접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1230" y="4273095"/>
            <a:ext cx="112575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Fragment1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NotNull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container, 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230" y="2996952"/>
            <a:ext cx="11257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Fragment1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extends Fragment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87888" y="2708920"/>
            <a:ext cx="14401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31904" y="252425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superclass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1624" y="3297298"/>
            <a:ext cx="691276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여기서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onC</a:t>
            </a:r>
            <a:r>
              <a:rPr lang="en-US" altLang="ko-KR" sz="1400" dirty="0" smtClean="0">
                <a:latin typeface="Consolas" panose="020B0609020204030204" pitchFamily="49" charset="0"/>
              </a:rPr>
              <a:t>... </a:t>
            </a:r>
            <a:r>
              <a:rPr lang="ko-KR" altLang="en-US" sz="1400" dirty="0" smtClean="0">
                <a:latin typeface="Consolas" panose="020B0609020204030204" pitchFamily="49" charset="0"/>
              </a:rPr>
              <a:t>이라고 입력하면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나타나는 </a:t>
            </a:r>
            <a:r>
              <a:rPr lang="en-US" altLang="ko-KR" sz="1400" dirty="0" smtClean="0">
                <a:latin typeface="Consolas" panose="020B0609020204030204" pitchFamily="49" charset="0"/>
              </a:rPr>
              <a:t>override</a:t>
            </a:r>
            <a:r>
              <a:rPr lang="ko-KR" altLang="en-US" sz="1400" dirty="0" smtClean="0">
                <a:latin typeface="Consolas" panose="020B0609020204030204" pitchFamily="49" charset="0"/>
              </a:rPr>
              <a:t>할 메소드 리스트에서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onCreateView()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선택하면 아래와 같이 코드가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autocomplete</a:t>
            </a:r>
            <a:r>
              <a:rPr lang="ko-KR" altLang="en-US" sz="1400" dirty="0" smtClean="0">
                <a:latin typeface="Consolas" panose="020B0609020204030204" pitchFamily="49" charset="0"/>
              </a:rPr>
              <a:t>이 작동됩니다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559496" y="3501008"/>
            <a:ext cx="1080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layout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res/layout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 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New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을 택하고</a:t>
            </a:r>
            <a:r>
              <a:rPr lang="en-US" altLang="ko-KR" dirty="0" smtClean="0">
                <a:sym typeface="Wingdings" panose="05000000000000000000" pitchFamily="2" charset="2"/>
              </a:rPr>
              <a:t>, File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fragment1</a:t>
            </a:r>
            <a:r>
              <a:rPr lang="en-US" altLang="ko-KR" dirty="0" smtClean="0">
                <a:sym typeface="Wingdings" panose="05000000000000000000" pitchFamily="2" charset="2"/>
              </a:rPr>
              <a:t>, Root element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생성된 </a:t>
            </a:r>
            <a:r>
              <a:rPr lang="en-US" altLang="ko-KR" dirty="0" smtClean="0">
                <a:sym typeface="Wingdings" panose="05000000000000000000" pitchFamily="2" charset="2"/>
              </a:rPr>
              <a:t>fragment1.xml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하나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사진이 없다면</a:t>
            </a:r>
            <a:r>
              <a:rPr lang="en-US" altLang="ko-KR" dirty="0" smtClean="0">
                <a:sym typeface="Wingdings" panose="05000000000000000000" pitchFamily="2" charset="2"/>
              </a:rPr>
              <a:t>, github images </a:t>
            </a:r>
            <a:r>
              <a:rPr lang="ko-KR" altLang="en-US" dirty="0" smtClean="0">
                <a:sym typeface="Wingdings" panose="05000000000000000000" pitchFamily="2" charset="2"/>
              </a:rPr>
              <a:t>폴더에서 </a:t>
            </a:r>
            <a:r>
              <a:rPr lang="en-US" altLang="ko-KR" dirty="0" smtClean="0">
                <a:sym typeface="Wingdings" panose="05000000000000000000" pitchFamily="2" charset="2"/>
              </a:rPr>
              <a:t>alexhonnold2.jpg, alexhonnold4.jpg, alexhonnold3.jpg 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붙여 넣으십시오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492896"/>
            <a:ext cx="9134505" cy="40036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8" y="5733256"/>
            <a:ext cx="23042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3512" y="4005064"/>
            <a:ext cx="230425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onDestrory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onAttach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</a:t>
            </a:r>
            <a:r>
              <a:rPr lang="ko-KR" altLang="en-US" dirty="0" smtClean="0">
                <a:sym typeface="Wingdings" panose="05000000000000000000" pitchFamily="2" charset="2"/>
              </a:rPr>
              <a:t>않다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onCreateView()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ym typeface="Wingdings" panose="05000000000000000000" pitchFamily="2" charset="2"/>
              </a:rPr>
              <a:t>onActivityCreated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onDetach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fragment2.xml, fragment3.xml</a:t>
            </a:r>
            <a:r>
              <a:rPr lang="ko-KR" altLang="en-US" dirty="0" smtClean="0"/>
              <a:t>을 만들고 각각의 이미지도 적절히 선택하십시오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227405"/>
            <a:ext cx="1996613" cy="347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0" y="3257888"/>
            <a:ext cx="1960216" cy="3447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3262334"/>
            <a:ext cx="1966130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Autocomple</a:t>
            </a:r>
            <a:r>
              <a:rPr lang="ko-KR" altLang="en-US" dirty="0" smtClean="0"/>
              <a:t>으로 완성된 아래의 </a:t>
            </a:r>
            <a:r>
              <a:rPr lang="en-US" altLang="ko-KR" b="1" dirty="0" smtClean="0"/>
              <a:t>Fragment1.java</a:t>
            </a:r>
            <a:r>
              <a:rPr lang="ko-KR" altLang="en-US" dirty="0" smtClean="0"/>
              <a:t>를 수정하여</a:t>
            </a:r>
            <a:r>
              <a:rPr lang="en-US" altLang="ko-KR" dirty="0" smtClean="0"/>
              <a:t>,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inflate</a:t>
            </a:r>
            <a:r>
              <a:rPr lang="ko-KR" altLang="en-US" dirty="0" smtClean="0"/>
              <a:t>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 나타낼 수 있도록 반환해 줍니다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Fragment1.java</a:t>
            </a:r>
            <a:r>
              <a:rPr lang="ko-KR" altLang="en-US" dirty="0" smtClean="0"/>
              <a:t>를 복사해서</a:t>
            </a:r>
            <a:r>
              <a:rPr lang="en-US" altLang="ko-KR" dirty="0" smtClean="0"/>
              <a:t>, Fragment2.java, Fragment3.java</a:t>
            </a:r>
            <a:r>
              <a:rPr lang="ko-KR" altLang="en-US" dirty="0" smtClean="0"/>
              <a:t>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위와 같은 작업을 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 파일을 이름을 수정해야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10072002" cy="2808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351584" y="4144434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inflater.inflate(R.layout.fragment1</a:t>
            </a:r>
            <a:r>
              <a:rPr lang="en-US" altLang="ko-KR" dirty="0">
                <a:latin typeface="Consolas" panose="020B0609020204030204" pitchFamily="49" charset="0"/>
              </a:rPr>
              <a:t>, 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51584" y="3717032"/>
            <a:ext cx="633670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3914" y="5356889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inflater.inflate(R.layout.fragment2,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12" y="5813091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inflater.inflate(R.layout.fragment3,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것 외에는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SectionsPagerAdapter.java</a:t>
            </a:r>
            <a:r>
              <a:rPr lang="ko-KR" altLang="en-US" dirty="0" smtClean="0"/>
              <a:t> 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Fragment1, Fragment2, Fragment3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객체를 만들어서 </a:t>
            </a:r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보내서 </a:t>
            </a:r>
            <a:r>
              <a:rPr lang="ko-KR" altLang="en-US" dirty="0" err="1" smtClean="0"/>
              <a:t>시각화합니다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203321"/>
            <a:ext cx="10861796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 is called to instantiate the fragment for the given page.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Return a </a:t>
            </a:r>
            <a:r>
              <a:rPr lang="en-US" altLang="ko-KR" sz="1600" dirty="0" err="1">
                <a:latin typeface="Consolas" panose="020B0609020204030204" pitchFamily="49" charset="0"/>
              </a:rPr>
              <a:t>PlaceholderFragment</a:t>
            </a:r>
            <a:r>
              <a:rPr lang="en-US" altLang="ko-KR" sz="1600" dirty="0">
                <a:latin typeface="Consolas" panose="020B0609020204030204" pitchFamily="49" charset="0"/>
              </a:rPr>
              <a:t> (defined as a static inner class below).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new Fragment1();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new Fragment2();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default: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77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손가락으로 </a:t>
            </a:r>
            <a:r>
              <a:rPr lang="en-US" altLang="ko-KR" dirty="0" smtClean="0"/>
              <a:t>swipe</a:t>
            </a:r>
            <a:r>
              <a:rPr lang="ko-KR" altLang="en-US" dirty="0" smtClean="0"/>
              <a:t>할 수 있는 것은 덤으로 따라 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옮겨 즐겨보세요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fab(floating action button)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"</a:t>
            </a:r>
            <a:r>
              <a:rPr lang="ko-KR" altLang="en-US" dirty="0" smtClean="0"/>
              <a:t>축하합니다</a:t>
            </a:r>
            <a:r>
              <a:rPr lang="en-US" altLang="ko-KR" dirty="0" smtClean="0"/>
              <a:t>" </a:t>
            </a:r>
            <a:r>
              <a:rPr lang="ko-KR" altLang="en-US" dirty="0" smtClean="0"/>
              <a:t>메시지도 보여주세요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9854" y="5476582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fab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07568" y="5661248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Hu052abbedFragment: </a:t>
            </a:r>
            <a:r>
              <a:rPr lang="ko-KR" altLang="en-US" dirty="0" smtClean="0"/>
              <a:t>여러분 스스로 탭을 두 개를 추가하고</a:t>
            </a:r>
            <a:r>
              <a:rPr lang="en-US" altLang="ko-KR" dirty="0" smtClean="0"/>
              <a:t>, 4, 5</a:t>
            </a:r>
            <a:r>
              <a:rPr lang="ko-KR" altLang="en-US" dirty="0" smtClean="0"/>
              <a:t>번 탭을 접근한다면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혹은 여러분 자신만의 </a:t>
            </a:r>
            <a:r>
              <a:rPr lang="en-US" altLang="ko-KR" dirty="0" smtClean="0"/>
              <a:t>favorite </a:t>
            </a:r>
            <a:r>
              <a:rPr lang="ko-KR" altLang="en-US" dirty="0" smtClean="0"/>
              <a:t>오류 메시지를 보여주세요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636912"/>
            <a:ext cx="1982464" cy="348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56" y="2638058"/>
            <a:ext cx="1994950" cy="3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프래그멘트는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 관리자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440043" y="3445368"/>
            <a:ext cx="613418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toolbar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androidx</a:t>
            </a:r>
            <a:r>
              <a:rPr lang="en-US" altLang="ko-KR" sz="1400" dirty="0" smtClean="0"/>
              <a:t> version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import </a:t>
            </a:r>
            <a:r>
              <a:rPr lang="ko-KR" altLang="en-US" sz="1400" dirty="0" smtClean="0"/>
              <a:t>하십시오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4295800" y="2980403"/>
            <a:ext cx="1144242" cy="41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511824" y="3458872"/>
            <a:ext cx="928218" cy="9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</a:t>
            </a:r>
            <a:r>
              <a:rPr lang="ko-KR" altLang="en-US" dirty="0" err="1">
                <a:sym typeface="Wingdings" panose="05000000000000000000" pitchFamily="2" charset="2"/>
              </a:rPr>
              <a:t>멘</a:t>
            </a:r>
            <a:r>
              <a:rPr lang="ko-KR" altLang="en-US" dirty="0" err="1" smtClean="0">
                <a:sym typeface="Wingdings" panose="05000000000000000000" pitchFamily="2" charset="2"/>
              </a:rPr>
              <a:t>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smtClean="0">
                <a:latin typeface="Consolas" panose="020B0609020204030204" pitchFamily="49" charset="0"/>
              </a:rPr>
              <a:t>프래그멘트를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1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23508</TotalTime>
  <Words>9723</Words>
  <Application>Microsoft Office PowerPoint</Application>
  <PresentationFormat>와이드스크린</PresentationFormat>
  <Paragraphs>1511</Paragraphs>
  <Slides>93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4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Hu052TabbedFragment 연습문제: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과제: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1368</cp:revision>
  <dcterms:created xsi:type="dcterms:W3CDTF">2014-02-12T09:15:05Z</dcterms:created>
  <dcterms:modified xsi:type="dcterms:W3CDTF">2021-07-25T15:39:13Z</dcterms:modified>
</cp:coreProperties>
</file>